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898" y="2317784"/>
            <a:ext cx="11201629" cy="59716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726" y="8803302"/>
            <a:ext cx="937885" cy="4397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595" y="8263819"/>
            <a:ext cx="4431796" cy="492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06830" y="2598088"/>
            <a:ext cx="11876972" cy="6680797"/>
            <a:chOff x="9006830" y="2598088"/>
            <a:chExt cx="11876972" cy="66807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006830" y="2598088"/>
              <a:ext cx="11876972" cy="66807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4917" y="0"/>
            <a:ext cx="7405714" cy="10285714"/>
            <a:chOff x="11604917" y="0"/>
            <a:chExt cx="740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4917" y="0"/>
              <a:ext cx="740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3" y="7633240"/>
            <a:ext cx="18913165" cy="2862859"/>
            <a:chOff x="-149393" y="7633240"/>
            <a:chExt cx="18913165" cy="2862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529" y="489423"/>
            <a:ext cx="362658" cy="2509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9103" y="913499"/>
            <a:ext cx="5336248" cy="12993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040" y="2088715"/>
            <a:ext cx="5366044" cy="4199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49300" y="3594246"/>
            <a:ext cx="1678343" cy="5813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88953" y="3292776"/>
            <a:ext cx="1319586" cy="12978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88953" y="4883134"/>
            <a:ext cx="1369870" cy="12978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88953" y="6731961"/>
            <a:ext cx="1375965" cy="12978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8325" y="3656213"/>
            <a:ext cx="8563025" cy="5703397"/>
            <a:chOff x="928325" y="3656213"/>
            <a:chExt cx="8563025" cy="57033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325" y="3656213"/>
              <a:ext cx="8563025" cy="57033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70660" y="4164378"/>
            <a:ext cx="757122" cy="6318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49300" y="5209103"/>
            <a:ext cx="1989909" cy="587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70668" y="5758068"/>
            <a:ext cx="1487002" cy="6318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49300" y="7033380"/>
            <a:ext cx="1677003" cy="5870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70660" y="7582339"/>
            <a:ext cx="936167" cy="9257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2752" y="3078053"/>
            <a:ext cx="8683925" cy="25304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529" y="489423"/>
            <a:ext cx="360829" cy="2509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150" y="1064012"/>
            <a:ext cx="1099655" cy="10815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649" y="1295093"/>
            <a:ext cx="2106382" cy="7296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61343" y="7030948"/>
            <a:ext cx="2931152" cy="301955"/>
            <a:chOff x="4861343" y="7030948"/>
            <a:chExt cx="2931152" cy="301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1343" y="7030948"/>
              <a:ext cx="2931152" cy="301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13061" y="3956208"/>
            <a:ext cx="4739292" cy="339429"/>
            <a:chOff x="6713061" y="3956208"/>
            <a:chExt cx="4739292" cy="339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3061" y="3956208"/>
              <a:ext cx="4739292" cy="339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3314" y="3168288"/>
            <a:ext cx="493815" cy="493815"/>
            <a:chOff x="2163314" y="3168288"/>
            <a:chExt cx="493815" cy="4938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3314" y="3168288"/>
              <a:ext cx="493815" cy="4938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63314" y="6157986"/>
            <a:ext cx="493815" cy="493815"/>
            <a:chOff x="2163314" y="6157986"/>
            <a:chExt cx="493815" cy="4938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3314" y="6157986"/>
              <a:ext cx="493815" cy="4938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2754" y="6089421"/>
            <a:ext cx="5175735" cy="47648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9871" y="4492891"/>
            <a:ext cx="4905173" cy="339429"/>
            <a:chOff x="5459871" y="4492891"/>
            <a:chExt cx="4905173" cy="339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9871" y="4492891"/>
              <a:ext cx="4905173" cy="339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9393" y="7609797"/>
            <a:ext cx="18913165" cy="6171429"/>
            <a:chOff x="-149393" y="7609797"/>
            <a:chExt cx="1891316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09797"/>
              <a:ext cx="18913165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529" y="489423"/>
            <a:ext cx="358239" cy="250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8624" y="3904149"/>
            <a:ext cx="8057143" cy="4514286"/>
            <a:chOff x="1008624" y="3904149"/>
            <a:chExt cx="8057143" cy="45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624" y="3904149"/>
              <a:ext cx="8057143" cy="45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9417" y="6439086"/>
            <a:ext cx="1404788" cy="2196028"/>
            <a:chOff x="6359417" y="6439086"/>
            <a:chExt cx="1404788" cy="21960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9417" y="6439086"/>
              <a:ext cx="1404788" cy="2196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7190" y="3904149"/>
            <a:ext cx="8185712" cy="4480301"/>
            <a:chOff x="9307190" y="3904149"/>
            <a:chExt cx="8185712" cy="44803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7190" y="3904149"/>
              <a:ext cx="8185712" cy="44803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7145" y="5976192"/>
            <a:ext cx="8058192" cy="925789"/>
            <a:chOff x="6837145" y="5976192"/>
            <a:chExt cx="8058192" cy="9257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7145" y="5976192"/>
              <a:ext cx="8058192" cy="9257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8150" y="1064012"/>
            <a:ext cx="1141558" cy="10815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0649" y="1295097"/>
            <a:ext cx="3223069" cy="7367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3315" y="2008613"/>
            <a:ext cx="9032600" cy="17115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9393" y="7633240"/>
            <a:ext cx="18913165" cy="6171429"/>
            <a:chOff x="-149393" y="7633240"/>
            <a:chExt cx="1891316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529" y="489423"/>
            <a:ext cx="358239" cy="2509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5590" y="8597020"/>
            <a:ext cx="4168791" cy="8272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00001" y="8597020"/>
            <a:ext cx="4107840" cy="8272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3315" y="1977991"/>
            <a:ext cx="5123620" cy="1716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2553" y="3831620"/>
            <a:ext cx="16294075" cy="5539985"/>
            <a:chOff x="902553" y="3831620"/>
            <a:chExt cx="16294075" cy="55399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553" y="3831620"/>
              <a:ext cx="16294075" cy="5539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2315" y="5142857"/>
            <a:ext cx="478513" cy="729073"/>
            <a:chOff x="2872315" y="5142857"/>
            <a:chExt cx="478513" cy="7290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2315" y="5142857"/>
              <a:ext cx="478513" cy="72907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8150" y="1064012"/>
            <a:ext cx="1141558" cy="10815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00649" y="1295097"/>
            <a:ext cx="3274455" cy="7367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529" y="489423"/>
            <a:ext cx="356410" cy="2509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150" y="1064012"/>
            <a:ext cx="1146637" cy="10815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649" y="1295097"/>
            <a:ext cx="3455765" cy="7367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9393" y="7633240"/>
            <a:ext cx="18913165" cy="6171429"/>
            <a:chOff x="-149393" y="7633240"/>
            <a:chExt cx="1891316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9393" y="7633240"/>
              <a:ext cx="1891316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402629"/>
            <a:ext cx="18439965" cy="4883085"/>
            <a:chOff x="0" y="5402629"/>
            <a:chExt cx="18439965" cy="48830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402629"/>
              <a:ext cx="18439965" cy="48830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6845" y="2420258"/>
            <a:ext cx="15012993" cy="25486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67614" y="8201653"/>
            <a:ext cx="704737" cy="1106415"/>
            <a:chOff x="8867614" y="8201653"/>
            <a:chExt cx="704737" cy="11064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67614" y="8201653"/>
              <a:ext cx="704737" cy="1106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529" y="489423"/>
            <a:ext cx="360067" cy="250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9393" y="7054674"/>
            <a:ext cx="18913165" cy="3485009"/>
            <a:chOff x="-149393" y="7054674"/>
            <a:chExt cx="18913165" cy="3485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9393" y="7054674"/>
              <a:ext cx="18913165" cy="34850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3387" y="2228172"/>
            <a:ext cx="7512896" cy="13006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1718" y="0"/>
            <a:ext cx="9763921" cy="4536341"/>
            <a:chOff x="8491718" y="0"/>
            <a:chExt cx="9763921" cy="45363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1718" y="0"/>
              <a:ext cx="9763921" cy="4536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84593" y="2268171"/>
            <a:ext cx="451695" cy="706110"/>
            <a:chOff x="13284593" y="2268171"/>
            <a:chExt cx="451695" cy="7061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84593" y="2268171"/>
              <a:ext cx="451695" cy="7061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1715" y="7931029"/>
            <a:ext cx="7805156" cy="13006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5028" y="4368254"/>
            <a:ext cx="4862643" cy="6171429"/>
            <a:chOff x="475028" y="4368254"/>
            <a:chExt cx="4862643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5028" y="4368254"/>
              <a:ext cx="486264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72143" y="4368254"/>
            <a:ext cx="997055" cy="5906628"/>
            <a:chOff x="6372143" y="4368254"/>
            <a:chExt cx="997055" cy="59066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72143" y="4368254"/>
              <a:ext cx="997055" cy="59066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8590" y="7508132"/>
            <a:ext cx="5691887" cy="925789"/>
            <a:chOff x="658590" y="7508132"/>
            <a:chExt cx="5691887" cy="9257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590" y="7508132"/>
              <a:ext cx="5691887" cy="9257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29113" y="7097526"/>
            <a:ext cx="4419088" cy="7360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8150" y="1064012"/>
            <a:ext cx="1146637" cy="10815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00649" y="1295097"/>
            <a:ext cx="4339759" cy="7367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4264" y="3476712"/>
            <a:ext cx="11987498" cy="3244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31143" y="7803329"/>
            <a:ext cx="8223436" cy="830448"/>
            <a:chOff x="5031143" y="7803329"/>
            <a:chExt cx="8223436" cy="8304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3049" y="8237568"/>
              <a:ext cx="5320831" cy="4402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8641" y="7760103"/>
              <a:ext cx="5342594" cy="497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2022-04-07T23:36:53Z</dcterms:created>
  <dcterms:modified xsi:type="dcterms:W3CDTF">2022-04-07T23:36:53Z</dcterms:modified>
</cp:coreProperties>
</file>